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9A3-418F-4F0F-B085-CAC823FE5BC3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8215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9A3-418F-4F0F-B085-CAC823FE5BC3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2136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9A3-418F-4F0F-B085-CAC823FE5BC3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5596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9A3-418F-4F0F-B085-CAC823FE5BC3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9409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9A3-418F-4F0F-B085-CAC823FE5BC3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1151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9A3-418F-4F0F-B085-CAC823FE5BC3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7659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9A3-418F-4F0F-B085-CAC823FE5BC3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3658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9A3-418F-4F0F-B085-CAC823FE5BC3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1162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9A3-418F-4F0F-B085-CAC823FE5BC3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2188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9A3-418F-4F0F-B085-CAC823FE5BC3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4648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29A3-418F-4F0F-B085-CAC823FE5BC3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7516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129A3-418F-4F0F-B085-CAC823FE5BC3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2198-CE40-4509-B862-29E35072214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5417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868BBB2-78CB-41B1-8A57-4F3C6FBED664}"/>
              </a:ext>
            </a:extLst>
          </p:cNvPr>
          <p:cNvSpPr txBox="1"/>
          <p:nvPr/>
        </p:nvSpPr>
        <p:spPr>
          <a:xfrm>
            <a:off x="646771" y="1583471"/>
            <a:ext cx="80065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Y" dirty="0"/>
          </a:p>
          <a:p>
            <a:endParaRPr lang="es-PY" dirty="0"/>
          </a:p>
          <a:p>
            <a:endParaRPr lang="es-PY" dirty="0"/>
          </a:p>
          <a:p>
            <a:endParaRPr lang="es-PY" dirty="0"/>
          </a:p>
          <a:p>
            <a:endParaRPr lang="es-PY" dirty="0"/>
          </a:p>
          <a:p>
            <a:endParaRPr lang="es-PY" dirty="0"/>
          </a:p>
          <a:p>
            <a:endParaRPr lang="es-PY" dirty="0"/>
          </a:p>
          <a:p>
            <a:endParaRPr lang="es-PY" dirty="0"/>
          </a:p>
          <a:p>
            <a:endParaRPr lang="es-PY" dirty="0"/>
          </a:p>
          <a:p>
            <a:endParaRPr lang="es-PY" dirty="0"/>
          </a:p>
          <a:p>
            <a:endParaRPr lang="es-PY" dirty="0"/>
          </a:p>
          <a:p>
            <a:endParaRPr lang="es-PY" dirty="0"/>
          </a:p>
          <a:p>
            <a:endParaRPr lang="es-PY" dirty="0"/>
          </a:p>
          <a:p>
            <a:endParaRPr lang="es-PY" dirty="0"/>
          </a:p>
          <a:p>
            <a:endParaRPr lang="es-PY" dirty="0"/>
          </a:p>
          <a:p>
            <a:endParaRPr lang="es-PY" dirty="0"/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971122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0</Words>
  <Application>Microsoft Office PowerPoint</Application>
  <PresentationFormat>Presentación en pantalla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Blas Sosa</dc:creator>
  <cp:lastModifiedBy>Robert Armoa</cp:lastModifiedBy>
  <cp:revision>5</cp:revision>
  <dcterms:created xsi:type="dcterms:W3CDTF">2022-06-30T13:40:18Z</dcterms:created>
  <dcterms:modified xsi:type="dcterms:W3CDTF">2024-06-12T12:08:42Z</dcterms:modified>
</cp:coreProperties>
</file>